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18" r:id="rId2"/>
    <p:sldId id="323" r:id="rId3"/>
    <p:sldId id="324" r:id="rId4"/>
    <p:sldId id="321" r:id="rId5"/>
    <p:sldId id="322" r:id="rId6"/>
    <p:sldId id="274" r:id="rId7"/>
    <p:sldId id="325" r:id="rId8"/>
    <p:sldId id="290" r:id="rId9"/>
    <p:sldId id="289" r:id="rId10"/>
    <p:sldId id="283" r:id="rId11"/>
    <p:sldId id="281" r:id="rId12"/>
    <p:sldId id="282" r:id="rId13"/>
    <p:sldId id="284" r:id="rId14"/>
    <p:sldId id="285" r:id="rId15"/>
    <p:sldId id="286" r:id="rId16"/>
    <p:sldId id="287" r:id="rId17"/>
    <p:sldId id="288" r:id="rId18"/>
    <p:sldId id="276" r:id="rId19"/>
    <p:sldId id="277" r:id="rId20"/>
    <p:sldId id="278" r:id="rId21"/>
    <p:sldId id="279" r:id="rId22"/>
    <p:sldId id="280" r:id="rId23"/>
    <p:sldId id="317" r:id="rId24"/>
    <p:sldId id="291" r:id="rId25"/>
    <p:sldId id="316" r:id="rId26"/>
    <p:sldId id="308" r:id="rId27"/>
    <p:sldId id="310" r:id="rId28"/>
    <p:sldId id="298" r:id="rId29"/>
    <p:sldId id="305" r:id="rId30"/>
    <p:sldId id="306" r:id="rId31"/>
    <p:sldId id="312" r:id="rId32"/>
    <p:sldId id="299" r:id="rId33"/>
    <p:sldId id="294" r:id="rId34"/>
    <p:sldId id="300" r:id="rId35"/>
    <p:sldId id="295" r:id="rId36"/>
    <p:sldId id="301" r:id="rId37"/>
    <p:sldId id="296" r:id="rId38"/>
    <p:sldId id="313" r:id="rId39"/>
    <p:sldId id="302" r:id="rId40"/>
    <p:sldId id="292" r:id="rId41"/>
    <p:sldId id="303" r:id="rId42"/>
    <p:sldId id="270" r:id="rId43"/>
    <p:sldId id="275" r:id="rId44"/>
    <p:sldId id="273" r:id="rId45"/>
    <p:sldId id="272" r:id="rId46"/>
    <p:sldId id="271" r:id="rId47"/>
    <p:sldId id="266" r:id="rId48"/>
    <p:sldId id="268" r:id="rId49"/>
    <p:sldId id="267" r:id="rId50"/>
    <p:sldId id="265" r:id="rId51"/>
    <p:sldId id="261" r:id="rId52"/>
    <p:sldId id="264" r:id="rId53"/>
    <p:sldId id="260" r:id="rId54"/>
    <p:sldId id="263" r:id="rId55"/>
    <p:sldId id="262" r:id="rId56"/>
    <p:sldId id="257" r:id="rId57"/>
    <p:sldId id="259" r:id="rId58"/>
    <p:sldId id="256" r:id="rId59"/>
    <p:sldId id="258" r:id="rId60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65081E-DECD-44D5-8656-99A132C1960E}" v="274" dt="2020-10-28T15:12:14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6" autoAdjust="0"/>
    <p:restoredTop sz="94681" autoAdjust="0"/>
  </p:normalViewPr>
  <p:slideViewPr>
    <p:cSldViewPr snapToGrid="0">
      <p:cViewPr varScale="1">
        <p:scale>
          <a:sx n="88" d="100"/>
          <a:sy n="88" d="100"/>
        </p:scale>
        <p:origin x="50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103030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<a:extLst>
              <a:ext uri="{FF2B5EF4-FFF2-40B4-BE49-F238E27FC236}">
                <a16:creationId xmlns:a16="http://schemas.microsoft.com/office/drawing/2014/main" id="{F7610F1D-6BAE-4B6B-B991-B3535AD6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072" y="2942711"/>
            <a:ext cx="2489645" cy="233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Machine generated alternative text:&#10;vcc &#10;CARRY &#10;CLOCK &#10;QA &#10;QB &#10;OUTPUTS &#10;DATA IN &#10;ENE.E T &#10;ENE-EP &#10;LOAD &#10;GND &#10;s-'40 ">
            <a:extLst>
              <a:ext uri="{FF2B5EF4-FFF2-40B4-BE49-F238E27FC236}">
                <a16:creationId xmlns:a16="http://schemas.microsoft.com/office/drawing/2014/main" id="{1F3A207F-BE3F-4908-9565-C95537D4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2223641"/>
            <a:ext cx="3293593" cy="297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chine generated alternative text:&#10;SR &#10;CP &#10;CEP &#10;GND &#10;2 &#10;7 &#10;8 &#10;16 &#10;15 &#10;13 &#10;12 &#10;11 &#10;10 &#10;Vcc &#10;CET ">
            <a:extLst>
              <a:ext uri="{FF2B5EF4-FFF2-40B4-BE49-F238E27FC236}">
                <a16:creationId xmlns:a16="http://schemas.microsoft.com/office/drawing/2014/main" id="{5F89DF21-65E4-4BC7-A227-110807BF2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04" y="2384851"/>
            <a:ext cx="2738610" cy="276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0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0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7964</TotalTime>
  <Words>11162</Words>
  <Application>Microsoft Office PowerPoint</Application>
  <PresentationFormat>Widescreen</PresentationFormat>
  <Paragraphs>2917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2020-10-28T15:12:43Z</dcterms:modified>
</cp:coreProperties>
</file>